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195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037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76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836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406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243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115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374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902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390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55989-8D22-4F26-A7E8-7AA37B6DC5C7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200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55989-8D22-4F26-A7E8-7AA37B6DC5C7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D55DB-326B-46B8-BACE-43006B1F1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7999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:\个人文章\Paper6 H1\图片\蛋白网络互作\239 个基因上调互作-2.t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984" y="387023"/>
            <a:ext cx="5274310" cy="42189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869678" y="4882744"/>
            <a:ext cx="968473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S1 Predicted protein-protein interaction network of DEGs specifically expressed in neo-tetraploid rice compared with its parents at meiosis stage. </a:t>
            </a:r>
            <a:endParaRPr lang="zh-CN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4180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Times New Roman</vt:lpstr>
      <vt:lpstr>Office 主题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wu jw</dc:creator>
  <cp:lastModifiedBy>wu jw</cp:lastModifiedBy>
  <cp:revision>1</cp:revision>
  <dcterms:created xsi:type="dcterms:W3CDTF">2019-12-16T14:35:48Z</dcterms:created>
  <dcterms:modified xsi:type="dcterms:W3CDTF">2019-12-16T14:37:17Z</dcterms:modified>
</cp:coreProperties>
</file>